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8" r:id="rId4"/>
  </p:sldMasterIdLst>
  <p:notesMasterIdLst>
    <p:notesMasterId r:id="rId12"/>
  </p:notes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5/10/2024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3A52079-6997-47B8-B262-4ED5D2EA2D74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90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215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27251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8062477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46836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83827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91318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9381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09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107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8998-10EA-455D-8FDC-3EBC7E198582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318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385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977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00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759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8FF3-85EA-48E5-8D8C-1DB156807E49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954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94F13-1676-4B68-A383-661B657F6E63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100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83234-995D-4149-8E1E-BC120E9070D5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4857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2864499"/>
            <a:ext cx="5268177" cy="2554748"/>
          </a:xfrm>
        </p:spPr>
        <p:txBody>
          <a:bodyPr>
            <a:normAutofit fontScale="90000"/>
          </a:bodyPr>
          <a:lstStyle/>
          <a:p>
            <a:pPr algn="l"/>
            <a:r>
              <a:rPr lang="en-US" sz="60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Choosing a good study library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400" b="1" u="sng" dirty="0">
                <a:solidFill>
                  <a:schemeClr val="tx1">
                    <a:lumMod val="95000"/>
                  </a:schemeClr>
                </a:solidFill>
              </a:rPr>
              <a:t>A data analytics process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90150-BAC2-1B8C-896C-BCEAF0200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u="sng" dirty="0">
                <a:solidFill>
                  <a:schemeClr val="bg2">
                    <a:lumMod val="75000"/>
                  </a:schemeClr>
                </a:solidFill>
              </a:rPr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4775E-3D68-6B07-B26B-9E4642DF3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Deciding on which type of library I want</a:t>
            </a:r>
          </a:p>
          <a:p>
            <a:r>
              <a:rPr lang="en-US" sz="3600" dirty="0"/>
              <a:t>How much is my budget</a:t>
            </a:r>
          </a:p>
          <a:p>
            <a:r>
              <a:rPr lang="en-US" sz="3600" dirty="0"/>
              <a:t>How much time I can give in the library</a:t>
            </a:r>
          </a:p>
        </p:txBody>
      </p:sp>
    </p:spTree>
    <p:extLst>
      <p:ext uri="{BB962C8B-B14F-4D97-AF65-F5344CB8AC3E}">
        <p14:creationId xmlns:p14="http://schemas.microsoft.com/office/powerpoint/2010/main" val="1453831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57545-AD0A-033B-26CD-1EF6C8CC6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u="sng" dirty="0">
                <a:solidFill>
                  <a:schemeClr val="bg2">
                    <a:lumMod val="75000"/>
                  </a:schemeClr>
                </a:solidFill>
              </a:rPr>
              <a:t>PREPARE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E0DED-F835-FA09-9FC3-718F23781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Dig out the data on libraries </a:t>
            </a:r>
          </a:p>
          <a:p>
            <a:r>
              <a:rPr lang="en-US" sz="3600" dirty="0"/>
              <a:t>Find out the range of libraries within given kilometers </a:t>
            </a:r>
          </a:p>
        </p:txBody>
      </p:sp>
    </p:spTree>
    <p:extLst>
      <p:ext uri="{BB962C8B-B14F-4D97-AF65-F5344CB8AC3E}">
        <p14:creationId xmlns:p14="http://schemas.microsoft.com/office/powerpoint/2010/main" val="1690762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00A84-6720-7B06-17A7-846568B94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u="sng" dirty="0">
                <a:solidFill>
                  <a:schemeClr val="bg2">
                    <a:lumMod val="75000"/>
                  </a:schemeClr>
                </a:solidFill>
              </a:rPr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741CE-B7B4-9D4E-0491-3062DF041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Check and clean the data</a:t>
            </a:r>
          </a:p>
          <a:p>
            <a:r>
              <a:rPr lang="en-US" sz="3600" dirty="0"/>
              <a:t>Sort the libraries based on amenities like a/c, good amount of space, price per month, distance of library from your house, availability of washroom etc.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34470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D9104-185A-539C-6655-D3A0A0F1C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u="sng" dirty="0">
                <a:solidFill>
                  <a:schemeClr val="bg2">
                    <a:lumMod val="75000"/>
                  </a:schemeClr>
                </a:solidFill>
              </a:rPr>
              <a:t>ANALYZE</a:t>
            </a:r>
            <a:r>
              <a:rPr lang="en-US" sz="7200" dirty="0">
                <a:solidFill>
                  <a:schemeClr val="bg2">
                    <a:lumMod val="75000"/>
                  </a:schemeClr>
                </a:solidFill>
              </a:rPr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875BA-F172-437B-6D84-DDCDBBA69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Analyze the data and check what type of amenities you need </a:t>
            </a:r>
          </a:p>
          <a:p>
            <a:r>
              <a:rPr lang="en-US" sz="3200" dirty="0"/>
              <a:t>See which library offers all or if not max amount of amenities that lies within your budget </a:t>
            </a:r>
          </a:p>
          <a:p>
            <a:r>
              <a:rPr lang="en-US" sz="3200" dirty="0"/>
              <a:t>For example you cannot choose a library which offers many amenities but is very far from your home.</a:t>
            </a:r>
          </a:p>
        </p:txBody>
      </p:sp>
    </p:spTree>
    <p:extLst>
      <p:ext uri="{BB962C8B-B14F-4D97-AF65-F5344CB8AC3E}">
        <p14:creationId xmlns:p14="http://schemas.microsoft.com/office/powerpoint/2010/main" val="900290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3615A-C933-F69D-9445-A8C5FB60C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b="1" u="sng" dirty="0">
                <a:solidFill>
                  <a:schemeClr val="bg2">
                    <a:lumMod val="75000"/>
                  </a:schemeClr>
                </a:solidFill>
              </a:rPr>
              <a:t>SHARE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3E7DA-B270-05BC-D445-760E8C0D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Communicate with your family about the libraries and find the best suitable fit for yourself</a:t>
            </a:r>
          </a:p>
        </p:txBody>
      </p:sp>
    </p:spTree>
    <p:extLst>
      <p:ext uri="{BB962C8B-B14F-4D97-AF65-F5344CB8AC3E}">
        <p14:creationId xmlns:p14="http://schemas.microsoft.com/office/powerpoint/2010/main" val="1104687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E646C-3C9F-1B17-52A6-E17BAC2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u="sng" dirty="0">
                <a:solidFill>
                  <a:schemeClr val="bg2">
                    <a:lumMod val="75000"/>
                  </a:schemeClr>
                </a:solidFill>
              </a:rPr>
              <a:t>ACT</a:t>
            </a:r>
            <a:r>
              <a:rPr lang="en-US" sz="7200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3E3C2-FF3D-1A4C-F846-0472EC367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Then finally go to your data driven decided library.</a:t>
            </a:r>
          </a:p>
        </p:txBody>
      </p:sp>
    </p:spTree>
    <p:extLst>
      <p:ext uri="{BB962C8B-B14F-4D97-AF65-F5344CB8AC3E}">
        <p14:creationId xmlns:p14="http://schemas.microsoft.com/office/powerpoint/2010/main" val="7657821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24</TotalTime>
  <Words>162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Circuit</vt:lpstr>
      <vt:lpstr>Choosing a good study library</vt:lpstr>
      <vt:lpstr>PLAN</vt:lpstr>
      <vt:lpstr>PREPARE</vt:lpstr>
      <vt:lpstr>PROCESS</vt:lpstr>
      <vt:lpstr>ANALYZE </vt:lpstr>
      <vt:lpstr>SHARE </vt:lpstr>
      <vt:lpstr>ACT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Choosing a good study library</dc:title>
  <dc:creator>abhishek adyani</dc:creator>
  <cp:lastModifiedBy>abhishek adyani</cp:lastModifiedBy>
  <cp:revision>1</cp:revision>
  <dcterms:created xsi:type="dcterms:W3CDTF">2024-05-10T15:45:37Z</dcterms:created>
  <dcterms:modified xsi:type="dcterms:W3CDTF">2024-05-10T16:10:18Z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